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"/>
  </p:notesMasterIdLst>
  <p:handoutMasterIdLst>
    <p:handoutMasterId r:id="rId3"/>
  </p:handoutMasterIdLst>
  <p:sldSz cx="10080625" cy="7559675"/>
  <p:notesSz cx="6797675" cy="9926638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pitchFamily="34" charset="0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2" userDrawn="1">
          <p15:clr>
            <a:srgbClr val="A4A3A4"/>
          </p15:clr>
        </p15:guide>
        <p15:guide id="2" pos="188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jaša Maurič" initials="TM" lastIdx="17" clrIdx="0"/>
  <p:cmAuthor id="1" name="Greta Černilogar" initials="GČ" lastIdx="5" clrIdx="1">
    <p:extLst>
      <p:ext uri="{19B8F6BF-5375-455C-9EA6-DF929625EA0E}">
        <p15:presenceInfo xmlns:p15="http://schemas.microsoft.com/office/powerpoint/2012/main" userId="3d646c6f527e2a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AB4B"/>
    <a:srgbClr val="009999"/>
    <a:srgbClr val="006666"/>
    <a:srgbClr val="91D4FD"/>
    <a:srgbClr val="EEE3CE"/>
    <a:srgbClr val="A2BF6D"/>
    <a:srgbClr val="DFCAA1"/>
    <a:srgbClr val="B9CF91"/>
    <a:srgbClr val="BEE6FE"/>
    <a:srgbClr val="CEE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5" autoAdjust="0"/>
    <p:restoredTop sz="94660"/>
  </p:normalViewPr>
  <p:slideViewPr>
    <p:cSldViewPr>
      <p:cViewPr varScale="1">
        <p:scale>
          <a:sx n="140" d="100"/>
          <a:sy n="140" d="100"/>
        </p:scale>
        <p:origin x="918" y="12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42"/>
        <p:guide pos="18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>
            <a:extLst/>
          </p:cNvPr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AB0C2478-D941-4A57-A0BB-F77BE1475F38}" type="datetimeFigureOut">
              <a:rPr lang="sl-SI"/>
              <a:pPr>
                <a:defRPr/>
              </a:pPr>
              <a:t>17.12.2020</a:t>
            </a:fld>
            <a:endParaRPr lang="sl-SI"/>
          </a:p>
        </p:txBody>
      </p:sp>
      <p:sp>
        <p:nvSpPr>
          <p:cNvPr id="4" name="Ograda noge 3">
            <a:extLst/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495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Arial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>
            <a:extLst/>
          </p:cNvPr>
          <p:cNvSpPr>
            <a:spLocks noGrp="1"/>
          </p:cNvSpPr>
          <p:nvPr>
            <p:ph type="sldNum" sz="quarter" idx="3"/>
          </p:nvPr>
        </p:nvSpPr>
        <p:spPr>
          <a:xfrm>
            <a:off x="3851098" y="9428164"/>
            <a:ext cx="2944958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/>
            </a:lvl1pPr>
          </a:lstStyle>
          <a:p>
            <a:fld id="{7D1BC3B3-2554-45A4-8F1A-F6214BF4797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63018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</p:spPr>
        <p:txBody>
          <a:bodyPr wrap="none" lIns="85103" tIns="42552" rIns="85103" bIns="42552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85103" tIns="42552" rIns="85103" bIns="42552" anchor="ctr"/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052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54063"/>
            <a:ext cx="4957763" cy="371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" name="Rectangle 4">
            <a:extLst/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9606" y="4714876"/>
            <a:ext cx="5435228" cy="4460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3" name="Rectangle 5">
            <a:extLst/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2946576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25516" algn="l"/>
                <a:tab pos="851032" algn="l"/>
                <a:tab pos="1276548" algn="l"/>
                <a:tab pos="1702064" algn="l"/>
                <a:tab pos="2127580" algn="l"/>
                <a:tab pos="2553096" algn="l"/>
                <a:tab pos="2978612" algn="l"/>
                <a:tab pos="3404128" algn="l"/>
                <a:tab pos="3829644" algn="l"/>
                <a:tab pos="4255160" algn="l"/>
                <a:tab pos="4680676" algn="l"/>
                <a:tab pos="5106192" algn="l"/>
                <a:tab pos="5531709" algn="l"/>
                <a:tab pos="5957225" algn="l"/>
                <a:tab pos="6382741" algn="l"/>
                <a:tab pos="6808257" algn="l"/>
                <a:tab pos="7233773" algn="l"/>
                <a:tab pos="7659289" algn="l"/>
                <a:tab pos="8084805" algn="l"/>
                <a:tab pos="851032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>
            <a:extLst/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47862" y="1"/>
            <a:ext cx="294495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25516" algn="l"/>
                <a:tab pos="851032" algn="l"/>
                <a:tab pos="1276548" algn="l"/>
                <a:tab pos="1702064" algn="l"/>
                <a:tab pos="2127580" algn="l"/>
                <a:tab pos="2553096" algn="l"/>
                <a:tab pos="2978612" algn="l"/>
                <a:tab pos="3404128" algn="l"/>
                <a:tab pos="3829644" algn="l"/>
                <a:tab pos="4255160" algn="l"/>
                <a:tab pos="4680676" algn="l"/>
                <a:tab pos="5106192" algn="l"/>
                <a:tab pos="5531709" algn="l"/>
                <a:tab pos="5957225" algn="l"/>
                <a:tab pos="6382741" algn="l"/>
                <a:tab pos="6808257" algn="l"/>
                <a:tab pos="7233773" algn="l"/>
                <a:tab pos="7659289" algn="l"/>
                <a:tab pos="8084805" algn="l"/>
                <a:tab pos="851032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/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429751"/>
            <a:ext cx="2946576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25516" algn="l"/>
                <a:tab pos="851032" algn="l"/>
                <a:tab pos="1276548" algn="l"/>
                <a:tab pos="1702064" algn="l"/>
                <a:tab pos="2127580" algn="l"/>
                <a:tab pos="2553096" algn="l"/>
                <a:tab pos="2978612" algn="l"/>
                <a:tab pos="3404128" algn="l"/>
                <a:tab pos="3829644" algn="l"/>
                <a:tab pos="4255160" algn="l"/>
                <a:tab pos="4680676" algn="l"/>
                <a:tab pos="5106192" algn="l"/>
                <a:tab pos="5531709" algn="l"/>
                <a:tab pos="5957225" algn="l"/>
                <a:tab pos="6382741" algn="l"/>
                <a:tab pos="6808257" algn="l"/>
                <a:tab pos="7233773" algn="l"/>
                <a:tab pos="7659289" algn="l"/>
                <a:tab pos="8084805" algn="l"/>
                <a:tab pos="851032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6" name="Rectangle 8">
            <a:extLst/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47862" y="9429751"/>
            <a:ext cx="294495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25450" algn="l"/>
                <a:tab pos="850900" algn="l"/>
                <a:tab pos="1276350" algn="l"/>
                <a:tab pos="1701800" algn="l"/>
                <a:tab pos="2127250" algn="l"/>
                <a:tab pos="2552700" algn="l"/>
                <a:tab pos="2978150" algn="l"/>
                <a:tab pos="3403600" algn="l"/>
                <a:tab pos="3829050" algn="l"/>
                <a:tab pos="4254500" algn="l"/>
                <a:tab pos="4679950" algn="l"/>
                <a:tab pos="5105400" algn="l"/>
                <a:tab pos="5530850" algn="l"/>
                <a:tab pos="5956300" algn="l"/>
                <a:tab pos="6381750" algn="l"/>
                <a:tab pos="6807200" algn="l"/>
                <a:tab pos="7232650" algn="l"/>
                <a:tab pos="7658100" algn="l"/>
                <a:tab pos="8083550" algn="l"/>
                <a:tab pos="850900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7536265A-EEF9-4455-B343-A7029DA12B8A}" type="slidenum">
              <a:rPr lang="en-US" altLang="sl-SI"/>
              <a:pPr/>
              <a:t>‹#›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11401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F25CF2-557D-4FF4-AAD0-3F4D8B970661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7250F8-8420-4BD6-8784-D6A1D9389335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5362" cy="645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926285-3169-4369-B934-C0388F5F637E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BBD521-165C-4DF6-92E7-FAA579D7D270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F663F5-7BDE-40D1-A969-7A22469B6464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6112" cy="4984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1750" y="1768475"/>
            <a:ext cx="4457700" cy="4984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269978-DE7E-47BC-980D-E636E793F7BD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08BD9A-9CB5-44AD-BF87-F9BDB076F7E7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A6AC0D-4629-47F6-AC14-892665F0FA17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54A1A-0FD3-4AE1-B54B-E4320B6D9B40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F05FD4-1908-4AFE-8180-9D56E3700C6D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/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DED297-CD13-4255-BA94-4574B04B6E77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6212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l-SI"/>
              <a:t>Kliknite za urejanje oblike naslova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6212" cy="4984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l-SI"/>
              <a:t>Kliknite za urejanje oblike orisa</a:t>
            </a:r>
          </a:p>
          <a:p>
            <a:pPr lvl="1"/>
            <a:r>
              <a:rPr lang="en-GB" altLang="sl-SI"/>
              <a:t>Druga raven orisa</a:t>
            </a:r>
          </a:p>
          <a:p>
            <a:pPr lvl="2"/>
            <a:r>
              <a:rPr lang="en-GB" altLang="sl-SI"/>
              <a:t>Tretja raven orisa</a:t>
            </a:r>
          </a:p>
          <a:p>
            <a:pPr lvl="3"/>
            <a:r>
              <a:rPr lang="en-GB" altLang="sl-SI"/>
              <a:t>Četrta raven orisa</a:t>
            </a:r>
          </a:p>
          <a:p>
            <a:pPr lvl="4"/>
            <a:r>
              <a:rPr lang="en-GB" altLang="sl-SI"/>
              <a:t>Peta raven orisa</a:t>
            </a:r>
          </a:p>
          <a:p>
            <a:pPr lvl="4"/>
            <a:r>
              <a:rPr lang="en-GB" altLang="sl-SI"/>
              <a:t>Šesta raven orisa</a:t>
            </a:r>
          </a:p>
          <a:p>
            <a:pPr lvl="4"/>
            <a:r>
              <a:rPr lang="en-GB" altLang="sl-SI"/>
              <a:t>Sedma raven orisa</a:t>
            </a:r>
          </a:p>
          <a:p>
            <a:pPr lvl="4"/>
            <a:r>
              <a:rPr lang="en-GB" altLang="sl-SI"/>
              <a:t>Osma raven orisa</a:t>
            </a:r>
          </a:p>
          <a:p>
            <a:pPr lvl="4"/>
            <a:r>
              <a:rPr lang="en-GB" altLang="sl-SI"/>
              <a:t>Deveta raven orisa</a:t>
            </a:r>
          </a:p>
        </p:txBody>
      </p:sp>
      <p:sp>
        <p:nvSpPr>
          <p:cNvPr id="2" name="Rectangle 3">
            <a:extLst/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pitchFamily="3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315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4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30EFAE55-A762-4A8E-9BA7-E4027522818C}" type="slidenum">
              <a:rPr lang="en-US" altLang="sl-SI"/>
              <a:pPr/>
              <a:t>‹#›</a:t>
            </a:fld>
            <a:endParaRPr lang="en-US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Lucida Sans Unicode" charset="0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pitchFamily="32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pitchFamily="32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pitchFamily="32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pitchFamily="32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pitchFamily="32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pitchFamily="32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pitchFamily="32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pitchFamily="32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Lucida Sans Unicode" charset="0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Lucida Sans Unicode" charset="0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Lucida Sans Unicode" charset="0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Lucida Sans Unicode" charset="0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Lucida Sans Unicode" charset="0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2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39764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Lucida Sans Unicode</vt:lpstr>
      <vt:lpstr>Times New Roman</vt:lpstr>
      <vt:lpstr>Office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Media Media</dc:creator>
  <cp:lastModifiedBy>uporabnik</cp:lastModifiedBy>
  <cp:revision>569</cp:revision>
  <cp:lastPrinted>2019-03-18T14:21:48Z</cp:lastPrinted>
  <dcterms:created xsi:type="dcterms:W3CDTF">2009-02-26T13:43:52Z</dcterms:created>
  <dcterms:modified xsi:type="dcterms:W3CDTF">2020-12-17T14:43:52Z</dcterms:modified>
</cp:coreProperties>
</file>